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67" r:id="rId3"/>
    <p:sldId id="273" r:id="rId4"/>
    <p:sldId id="274" r:id="rId5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howGuides="1">
      <p:cViewPr varScale="1">
        <p:scale>
          <a:sx n="115" d="100"/>
          <a:sy n="115" d="100"/>
        </p:scale>
        <p:origin x="224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tags" Target="../tags/tag2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2" Type="http://schemas.openxmlformats.org/officeDocument/2006/relationships/tags" Target="../tags/tag3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video" Target="NULL" TargetMode="External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microsoft.com/office/2007/relationships/media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Greedy Algorithms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16.1, 16.2</a:t>
            </a:r>
          </a:p>
        </p:txBody>
      </p:sp>
      <p:pic>
        <p:nvPicPr>
          <p:cNvPr id="5" name="tmp72FD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7.2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1086">
        <p:fade/>
      </p:transition>
    </mc:Choice>
    <mc:Fallback xmlns="">
      <p:transition spd="med" advTm="310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Greedy Algorithms: General Idea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Another technique for approaching optimization problems</a:t>
            </a:r>
          </a:p>
          <a:p>
            <a:r>
              <a:rPr lang="en-US" dirty="0"/>
              <a:t>Make the choice that looks best at that moment</a:t>
            </a:r>
          </a:p>
          <a:p>
            <a:r>
              <a:rPr lang="en-US" dirty="0" err="1"/>
              <a:t>eg</a:t>
            </a:r>
            <a:r>
              <a:rPr lang="en-US" dirty="0"/>
              <a:t> while driving to work, at intersections, always pick the road that’s least crowded (bad idea. Why?).</a:t>
            </a:r>
          </a:p>
          <a:p>
            <a:r>
              <a:rPr lang="en-US" dirty="0"/>
              <a:t>Try again: pick the road that is the best directed towards your destination? (</a:t>
            </a:r>
            <a:r>
              <a:rPr lang="en-US" dirty="0" err="1"/>
              <a:t>ie</a:t>
            </a:r>
            <a:r>
              <a:rPr lang="en-US" dirty="0"/>
              <a:t>, it makes the smallest angle with the line from you to your work). Does this work?</a:t>
            </a:r>
          </a:p>
          <a:p>
            <a:r>
              <a:rPr lang="en-US" dirty="0"/>
              <a:t>Algorithms are simple, not always optimal.</a:t>
            </a:r>
          </a:p>
        </p:txBody>
      </p:sp>
      <p:pic>
        <p:nvPicPr>
          <p:cNvPr id="2" name="tmp127B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59.066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8674">
        <p:fade/>
      </p:transition>
    </mc:Choice>
    <mc:Fallback xmlns="">
      <p:transition spd="med" advTm="2586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Example Problem: Activity Selection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Similar to Programming Assignment 3:</a:t>
            </a:r>
          </a:p>
          <a:p>
            <a:r>
              <a:rPr lang="en-US" dirty="0"/>
              <a:t>You have a conference room, you rent it out for meetings (activities) for $1/meeting, regardless of length of meeting.</a:t>
            </a:r>
          </a:p>
          <a:p>
            <a:r>
              <a:rPr lang="en-US" dirty="0"/>
              <a:t>A number of requests have been made for the room, with the start and finish times of a reservation request.</a:t>
            </a:r>
          </a:p>
          <a:p>
            <a:r>
              <a:rPr lang="en-US" dirty="0"/>
              <a:t>The room can accommodate one meeting at a time.</a:t>
            </a:r>
          </a:p>
          <a:p>
            <a:r>
              <a:rPr lang="en-US" dirty="0"/>
              <a:t>You’d like to maximize your profits – </a:t>
            </a:r>
            <a:r>
              <a:rPr lang="en-US" dirty="0" err="1"/>
              <a:t>ie</a:t>
            </a:r>
            <a:r>
              <a:rPr lang="en-US" dirty="0"/>
              <a:t>, number of rentals.</a:t>
            </a:r>
          </a:p>
          <a:p>
            <a:r>
              <a:rPr lang="en-US" dirty="0"/>
              <a:t>We did this with DP in the programming assignment.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tmp319A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44.4557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475">
        <p:fade/>
      </p:transition>
    </mc:Choice>
    <mc:Fallback xmlns="">
      <p:transition spd="med" advTm="1304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93435" y="-223768"/>
            <a:ext cx="9782801" cy="1239837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Activity Selection with a Picture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2" y="1224103"/>
            <a:ext cx="10586461" cy="4724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     </a:t>
            </a:r>
            <a:r>
              <a:rPr lang="en-US" sz="2400" dirty="0"/>
              <a:t>The room and the requests, throughout the day:</a:t>
            </a:r>
          </a:p>
          <a:p>
            <a:pPr marL="0" indent="0">
              <a:buNone/>
            </a:pPr>
            <a:r>
              <a:rPr lang="en-US" sz="2400" dirty="0"/>
              <a:t>                                     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7am     8am    9am   10am   11am  12pm  1pm   2pm   3pm    4pm     5pm    6pm    7pm   8pm 9pm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Solutions: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654194" y="5025438"/>
            <a:ext cx="9625225" cy="457200"/>
          </a:xfrm>
          <a:prstGeom prst="rect">
            <a:avLst/>
          </a:prstGeom>
          <a:solidFill>
            <a:schemeClr val="accent3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714836" y="2249786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400637" y="2249786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74493" y="2249786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772239" y="2234250"/>
            <a:ext cx="673856" cy="15536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58040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143841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817697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515443" y="2241648"/>
            <a:ext cx="673856" cy="15536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837563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523364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97220" y="2257184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894966" y="2241648"/>
            <a:ext cx="673856" cy="15536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8580767" y="2264582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266568" y="2264582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940424" y="2264582"/>
            <a:ext cx="685801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0638170" y="2249046"/>
            <a:ext cx="673856" cy="15536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364353" y="2998559"/>
            <a:ext cx="1378421" cy="10061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6523364" y="3228646"/>
            <a:ext cx="1378421" cy="10061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068464" y="3531026"/>
            <a:ext cx="2771477" cy="1176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678685" y="3221762"/>
            <a:ext cx="2771477" cy="11763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 flipV="1">
            <a:off x="5824084" y="3761657"/>
            <a:ext cx="4814086" cy="12744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8588548" y="2840199"/>
            <a:ext cx="666075" cy="12940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756489" y="2803761"/>
            <a:ext cx="2771477" cy="11763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9923833" y="5995771"/>
            <a:ext cx="1378421" cy="1006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7228038" y="3458870"/>
            <a:ext cx="2724332" cy="12232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1672222" y="1608353"/>
            <a:ext cx="9625225" cy="457200"/>
          </a:xfrm>
          <a:prstGeom prst="rect">
            <a:avLst/>
          </a:prstGeom>
          <a:solidFill>
            <a:schemeClr val="accent3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1672222" y="5716895"/>
            <a:ext cx="9625225" cy="457200"/>
          </a:xfrm>
          <a:prstGeom prst="rect">
            <a:avLst/>
          </a:prstGeom>
          <a:solidFill>
            <a:schemeClr val="accent3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1666245" y="4355643"/>
            <a:ext cx="9625225" cy="457200"/>
          </a:xfrm>
          <a:prstGeom prst="rect">
            <a:avLst/>
          </a:prstGeom>
          <a:solidFill>
            <a:schemeClr val="accent3">
              <a:alpha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1647654" y="1371600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>
            <a:off x="5138226" y="1503564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4438889" y="1524000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6536077" y="1503563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7202463" y="1503562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10623534" y="1535097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9231008" y="1535097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H="1">
            <a:off x="8573957" y="1535097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>
            <a:off x="7867179" y="1535097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>
            <a:off x="9934768" y="1535097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741278" y="1524000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3041503" y="1509482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H="1">
            <a:off x="2350946" y="1371600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11289526" y="1556875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1658116" y="4433935"/>
            <a:ext cx="2771477" cy="11763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3061083" y="4598974"/>
            <a:ext cx="2771477" cy="1176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6533860" y="4585436"/>
            <a:ext cx="1367925" cy="13117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7208171" y="4414349"/>
            <a:ext cx="2724705" cy="100867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9913995" y="4615831"/>
            <a:ext cx="1378421" cy="1006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3043055" y="5121850"/>
            <a:ext cx="2771477" cy="1176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/>
          <p:cNvCxnSpPr/>
          <p:nvPr/>
        </p:nvCxnSpPr>
        <p:spPr>
          <a:xfrm flipH="1">
            <a:off x="5814708" y="1537674"/>
            <a:ext cx="20608" cy="50565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 flipV="1">
            <a:off x="5824084" y="5289140"/>
            <a:ext cx="4814086" cy="12744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2365790" y="6026212"/>
            <a:ext cx="1378421" cy="10061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3756489" y="5831277"/>
            <a:ext cx="2771477" cy="11763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7211656" y="5809055"/>
            <a:ext cx="2720247" cy="124025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9952369" y="3129711"/>
            <a:ext cx="1378421" cy="10061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tmp5DE2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7.0861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129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32085">
        <p:fade/>
      </p:transition>
    </mc:Choice>
    <mc:Fallback xmlns="">
      <p:transition spd="med" advTm="3320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3" fill="hold" display="0">
                  <p:stCondLst>
                    <p:cond delay="indefinite"/>
                  </p:stCondLst>
                </p:cTn>
                <p:tgtEl>
                  <p:spTgt spid="88"/>
                </p:tgtEl>
              </p:cMediaNode>
            </p:video>
          </p:childTnLst>
        </p:cTn>
      </p:par>
    </p:tnLst>
    <p:bldLst>
      <p:bldP spid="2" grpId="0" animBg="1"/>
      <p:bldP spid="29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80" grpId="0" animBg="1"/>
      <p:bldP spid="82" grpId="0" animBg="1"/>
      <p:bldP spid="83" grpId="0" animBg="1"/>
      <p:bldP spid="84" grpId="0" animBg="1"/>
      <p:bldP spid="85" grpId="0" animBg="1"/>
      <p:bldP spid="8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1086|recordLength=31133|start=0|end=31086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58674|recordLength=258733|start=0|end=258674|audioFormat={00001610-0000-0010-8000-00AA00389B71}|audioRate=44100|muted=false|volume=0.8|fadeIn=0|fadeOut=0|videoFormat={34363248-0000-0010-8000-00AA00389B71}|videoRate=15|videoWidth=256|videoHeight=25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30475|recordLength=130519|start=0|end=130475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6|14.385|6.550001|2.414999|14.106|40.243|4.347|2.098|20.064|35.84501|18.924|16.834|26.772|21.03299|6.278|29.57402|2.852997|3.339996|4.794006|5.57299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32085|recordLength=332092|start=0|end=332085|audioFormat={00001610-0000-0010-8000-00AA00389B71}|audioRate=44100|muted=false|volume=0.8|fadeIn=0|fadeOut=0|videoFormat={34363248-0000-0010-8000-00AA00389B71}|videoRate=15|videoWidth=256|videoHeight=256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381</TotalTime>
  <Words>220</Words>
  <Application>Microsoft Macintosh PowerPoint</Application>
  <PresentationFormat>Custom</PresentationFormat>
  <Paragraphs>25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Euphemia</vt:lpstr>
      <vt:lpstr>Math 16x9</vt:lpstr>
      <vt:lpstr>Greedy Algorithms</vt:lpstr>
      <vt:lpstr>Greedy Algorithms: General Idea</vt:lpstr>
      <vt:lpstr>Example Problem: Activity Selection</vt:lpstr>
      <vt:lpstr>Activity Selection with a Picture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Greedy Algorithms</dc:title>
  <dc:creator>Ergun, Funda</dc:creator>
  <cp:lastModifiedBy>Microsoft Office User</cp:lastModifiedBy>
  <cp:revision>39</cp:revision>
  <dcterms:created xsi:type="dcterms:W3CDTF">2017-10-07T22:09:12Z</dcterms:created>
  <dcterms:modified xsi:type="dcterms:W3CDTF">2019-07-27T21:05:30Z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